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0" r:id="rId3"/>
    <p:sldId id="279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84331C4-5B15-48A1-A012-36D5CB020E21}" type="datetimeFigureOut">
              <a:rPr lang="ru-RU" smtClean="0"/>
              <a:pPr/>
              <a:t>15.10.2013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9EF7FF7-775D-49AD-A48E-2032740A2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4331C4-5B15-48A1-A012-36D5CB020E21}" type="datetimeFigureOut">
              <a:rPr lang="ru-RU" smtClean="0"/>
              <a:pPr/>
              <a:t>15.10.2013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F7FF7-775D-49AD-A48E-2032740A2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4331C4-5B15-48A1-A012-36D5CB020E21}" type="datetimeFigureOut">
              <a:rPr lang="ru-RU" smtClean="0"/>
              <a:pPr/>
              <a:t>15.10.2013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F7FF7-775D-49AD-A48E-2032740A2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4331C4-5B15-48A1-A012-36D5CB020E21}" type="datetimeFigureOut">
              <a:rPr lang="ru-RU" smtClean="0"/>
              <a:pPr/>
              <a:t>15.10.2013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F7FF7-775D-49AD-A48E-2032740A2AB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4331C4-5B15-48A1-A012-36D5CB020E21}" type="datetimeFigureOut">
              <a:rPr lang="ru-RU" smtClean="0"/>
              <a:pPr/>
              <a:t>15.10.2013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F7FF7-775D-49AD-A48E-2032740A2AB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4331C4-5B15-48A1-A012-36D5CB020E21}" type="datetimeFigureOut">
              <a:rPr lang="ru-RU" smtClean="0"/>
              <a:pPr/>
              <a:t>15.10.2013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F7FF7-775D-49AD-A48E-2032740A2AB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4331C4-5B15-48A1-A012-36D5CB020E21}" type="datetimeFigureOut">
              <a:rPr lang="ru-RU" smtClean="0"/>
              <a:pPr/>
              <a:t>15.10.2013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F7FF7-775D-49AD-A48E-2032740A2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4331C4-5B15-48A1-A012-36D5CB020E21}" type="datetimeFigureOut">
              <a:rPr lang="ru-RU" smtClean="0"/>
              <a:pPr/>
              <a:t>15.10.2013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F7FF7-775D-49AD-A48E-2032740A2AB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4331C4-5B15-48A1-A012-36D5CB020E21}" type="datetimeFigureOut">
              <a:rPr lang="ru-RU" smtClean="0"/>
              <a:pPr/>
              <a:t>15.10.2013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F7FF7-775D-49AD-A48E-2032740A2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84331C4-5B15-48A1-A012-36D5CB020E21}" type="datetimeFigureOut">
              <a:rPr lang="ru-RU" smtClean="0"/>
              <a:pPr/>
              <a:t>15.10.2013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F7FF7-775D-49AD-A48E-2032740A2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84331C4-5B15-48A1-A012-36D5CB020E21}" type="datetimeFigureOut">
              <a:rPr lang="ru-RU" smtClean="0"/>
              <a:pPr/>
              <a:t>15.10.2013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9EF7FF7-775D-49AD-A48E-2032740A2AB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84331C4-5B15-48A1-A012-36D5CB020E21}" type="datetimeFigureOut">
              <a:rPr lang="ru-RU" smtClean="0"/>
              <a:pPr/>
              <a:t>15.10.2013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9EF7FF7-775D-49AD-A48E-2032740A2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88024" y="260648"/>
            <a:ext cx="4176464" cy="1470025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Инфографика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1844824"/>
            <a:ext cx="6400800" cy="720080"/>
          </a:xfrm>
        </p:spPr>
        <p:txBody>
          <a:bodyPr/>
          <a:lstStyle/>
          <a:p>
            <a:r>
              <a:rPr lang="ru-RU" dirty="0" smtClean="0"/>
              <a:t>ФГОС дошкольного образования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15" t="18013" r="2880" b="23513"/>
          <a:stretch/>
        </p:blipFill>
        <p:spPr>
          <a:xfrm>
            <a:off x="251520" y="2636912"/>
            <a:ext cx="8737556" cy="334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3686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764704"/>
            <a:ext cx="8746129" cy="5433467"/>
          </a:xfrm>
        </p:spPr>
      </p:pic>
    </p:spTree>
    <p:extLst>
      <p:ext uri="{BB962C8B-B14F-4D97-AF65-F5344CB8AC3E}">
        <p14:creationId xmlns:p14="http://schemas.microsoft.com/office/powerpoint/2010/main" xmlns="" val="1777558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016" y="836712"/>
            <a:ext cx="9023984" cy="5606083"/>
          </a:xfrm>
        </p:spPr>
      </p:pic>
    </p:spTree>
    <p:extLst>
      <p:ext uri="{BB962C8B-B14F-4D97-AF65-F5344CB8AC3E}">
        <p14:creationId xmlns:p14="http://schemas.microsoft.com/office/powerpoint/2010/main" xmlns="" val="678670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867" y="1052736"/>
            <a:ext cx="8809133" cy="5472608"/>
          </a:xfrm>
        </p:spPr>
      </p:pic>
    </p:spTree>
    <p:extLst>
      <p:ext uri="{BB962C8B-B14F-4D97-AF65-F5344CB8AC3E}">
        <p14:creationId xmlns:p14="http://schemas.microsoft.com/office/powerpoint/2010/main" xmlns="" val="2428703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836712"/>
            <a:ext cx="8514309" cy="5289451"/>
          </a:xfrm>
        </p:spPr>
      </p:pic>
    </p:spTree>
    <p:extLst>
      <p:ext uri="{BB962C8B-B14F-4D97-AF65-F5344CB8AC3E}">
        <p14:creationId xmlns:p14="http://schemas.microsoft.com/office/powerpoint/2010/main" xmlns="" val="3094227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692696"/>
            <a:ext cx="8676256" cy="5390059"/>
          </a:xfrm>
        </p:spPr>
      </p:pic>
    </p:spTree>
    <p:extLst>
      <p:ext uri="{BB962C8B-B14F-4D97-AF65-F5344CB8AC3E}">
        <p14:creationId xmlns:p14="http://schemas.microsoft.com/office/powerpoint/2010/main" xmlns="" val="750726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908720"/>
            <a:ext cx="8398400" cy="5217443"/>
          </a:xfrm>
        </p:spPr>
      </p:pic>
    </p:spTree>
    <p:extLst>
      <p:ext uri="{BB962C8B-B14F-4D97-AF65-F5344CB8AC3E}">
        <p14:creationId xmlns:p14="http://schemas.microsoft.com/office/powerpoint/2010/main" xmlns="" val="1927035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836712"/>
            <a:ext cx="8839525" cy="5491489"/>
          </a:xfrm>
        </p:spPr>
      </p:pic>
    </p:spTree>
    <p:extLst>
      <p:ext uri="{BB962C8B-B14F-4D97-AF65-F5344CB8AC3E}">
        <p14:creationId xmlns:p14="http://schemas.microsoft.com/office/powerpoint/2010/main" xmlns="" val="333841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92696"/>
            <a:ext cx="9207915" cy="5720348"/>
          </a:xfrm>
        </p:spPr>
      </p:pic>
    </p:spTree>
    <p:extLst>
      <p:ext uri="{BB962C8B-B14F-4D97-AF65-F5344CB8AC3E}">
        <p14:creationId xmlns:p14="http://schemas.microsoft.com/office/powerpoint/2010/main" xmlns="" val="822490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620688"/>
            <a:ext cx="8732468" cy="5424981"/>
          </a:xfrm>
        </p:spPr>
      </p:pic>
    </p:spTree>
    <p:extLst>
      <p:ext uri="{BB962C8B-B14F-4D97-AF65-F5344CB8AC3E}">
        <p14:creationId xmlns:p14="http://schemas.microsoft.com/office/powerpoint/2010/main" xmlns="" val="1580647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925" y="548680"/>
            <a:ext cx="8908075" cy="5534075"/>
          </a:xfrm>
        </p:spPr>
      </p:pic>
    </p:spTree>
    <p:extLst>
      <p:ext uri="{BB962C8B-B14F-4D97-AF65-F5344CB8AC3E}">
        <p14:creationId xmlns:p14="http://schemas.microsoft.com/office/powerpoint/2010/main" xmlns="" val="2159825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764704"/>
            <a:ext cx="8322856" cy="517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8951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476672"/>
            <a:ext cx="8862038" cy="5505475"/>
          </a:xfrm>
        </p:spPr>
      </p:pic>
    </p:spTree>
    <p:extLst>
      <p:ext uri="{BB962C8B-B14F-4D97-AF65-F5344CB8AC3E}">
        <p14:creationId xmlns:p14="http://schemas.microsoft.com/office/powerpoint/2010/main" xmlns="" val="605995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19" y="620688"/>
            <a:ext cx="8908075" cy="5534075"/>
          </a:xfrm>
        </p:spPr>
      </p:pic>
    </p:spTree>
    <p:extLst>
      <p:ext uri="{BB962C8B-B14F-4D97-AF65-F5344CB8AC3E}">
        <p14:creationId xmlns:p14="http://schemas.microsoft.com/office/powerpoint/2010/main" xmlns="" val="2714517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620688"/>
            <a:ext cx="8862038" cy="5505475"/>
          </a:xfrm>
        </p:spPr>
      </p:pic>
    </p:spTree>
    <p:extLst>
      <p:ext uri="{BB962C8B-B14F-4D97-AF65-F5344CB8AC3E}">
        <p14:creationId xmlns:p14="http://schemas.microsoft.com/office/powerpoint/2010/main" xmlns="" val="2998660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999" y="548680"/>
            <a:ext cx="8977948" cy="5577483"/>
          </a:xfrm>
        </p:spPr>
      </p:pic>
    </p:spTree>
    <p:extLst>
      <p:ext uri="{BB962C8B-B14F-4D97-AF65-F5344CB8AC3E}">
        <p14:creationId xmlns:p14="http://schemas.microsoft.com/office/powerpoint/2010/main" xmlns="" val="2323659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548680"/>
            <a:ext cx="8514309" cy="5289451"/>
          </a:xfrm>
        </p:spPr>
      </p:pic>
    </p:spTree>
    <p:extLst>
      <p:ext uri="{BB962C8B-B14F-4D97-AF65-F5344CB8AC3E}">
        <p14:creationId xmlns:p14="http://schemas.microsoft.com/office/powerpoint/2010/main" xmlns="" val="1335738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141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93" r="2685"/>
          <a:stretch/>
        </p:blipFill>
        <p:spPr bwMode="auto">
          <a:xfrm>
            <a:off x="280219" y="188640"/>
            <a:ext cx="8642555" cy="5678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13272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597" y="764704"/>
            <a:ext cx="8862038" cy="5505475"/>
          </a:xfrm>
        </p:spPr>
      </p:pic>
    </p:spTree>
    <p:extLst>
      <p:ext uri="{BB962C8B-B14F-4D97-AF65-F5344CB8AC3E}">
        <p14:creationId xmlns:p14="http://schemas.microsoft.com/office/powerpoint/2010/main" xmlns="" val="1881451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836712"/>
            <a:ext cx="8514309" cy="5289451"/>
          </a:xfrm>
        </p:spPr>
      </p:pic>
    </p:spTree>
    <p:extLst>
      <p:ext uri="{BB962C8B-B14F-4D97-AF65-F5344CB8AC3E}">
        <p14:creationId xmlns:p14="http://schemas.microsoft.com/office/powerpoint/2010/main" xmlns="" val="446772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777" y="908720"/>
            <a:ext cx="8693223" cy="5400600"/>
          </a:xfrm>
        </p:spPr>
      </p:pic>
    </p:spTree>
    <p:extLst>
      <p:ext uri="{BB962C8B-B14F-4D97-AF65-F5344CB8AC3E}">
        <p14:creationId xmlns:p14="http://schemas.microsoft.com/office/powerpoint/2010/main" xmlns="" val="1117628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836712"/>
            <a:ext cx="8514309" cy="5289451"/>
          </a:xfrm>
        </p:spPr>
      </p:pic>
    </p:spTree>
    <p:extLst>
      <p:ext uri="{BB962C8B-B14F-4D97-AF65-F5344CB8AC3E}">
        <p14:creationId xmlns:p14="http://schemas.microsoft.com/office/powerpoint/2010/main" xmlns="" val="736439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980728"/>
            <a:ext cx="8398400" cy="5217443"/>
          </a:xfrm>
        </p:spPr>
      </p:pic>
    </p:spTree>
    <p:extLst>
      <p:ext uri="{BB962C8B-B14F-4D97-AF65-F5344CB8AC3E}">
        <p14:creationId xmlns:p14="http://schemas.microsoft.com/office/powerpoint/2010/main" xmlns="" val="145520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961817"/>
            <a:ext cx="8892480" cy="5524386"/>
          </a:xfrm>
        </p:spPr>
      </p:pic>
    </p:spTree>
    <p:extLst>
      <p:ext uri="{BB962C8B-B14F-4D97-AF65-F5344CB8AC3E}">
        <p14:creationId xmlns:p14="http://schemas.microsoft.com/office/powerpoint/2010/main" xmlns="" val="776645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</TotalTime>
  <Words>4</Words>
  <Application>Microsoft Office PowerPoint</Application>
  <PresentationFormat>Экран (4:3)</PresentationFormat>
  <Paragraphs>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Открытая</vt:lpstr>
      <vt:lpstr>Инфографика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12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SamLab.ws</dc:creator>
  <cp:lastModifiedBy>Admin</cp:lastModifiedBy>
  <cp:revision>10</cp:revision>
  <dcterms:created xsi:type="dcterms:W3CDTF">2013-09-17T14:30:59Z</dcterms:created>
  <dcterms:modified xsi:type="dcterms:W3CDTF">2013-10-15T07:33:48Z</dcterms:modified>
</cp:coreProperties>
</file>